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2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61" r:id="rId11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174AEA4-DFCC-46CE-9711-99B3D5445F51}" type="datetimeFigureOut">
              <a:rPr lang="en-NZ"/>
              <a:pPr>
                <a:defRPr/>
              </a:pPr>
              <a:t>11/01/2014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77FC4BB-7A3C-4201-A08D-658D5353E7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9107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BA0383CD-92E8-4692-B7A3-520902AAD67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836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54519-E2FA-42A0-90A7-8052BD7899E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4621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7DD27-377E-4588-A732-45FE859F6D2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0280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7841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3CA4A-F7CA-4DF2-BE55-213360BA589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455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89937-3E0D-49BC-8298-F0FD1571715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6400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B2743-D8AE-4372-99F1-D5F6DE7724E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7706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EA667-74BF-4770-B061-1CAE3CAF41B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902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3895E-7436-4872-95F8-5A6062231E5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89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34BF0-6FF7-4DFB-BC23-765A02C0C97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881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C8465-FA2B-4058-9E0B-BEF166359C4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4907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57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Wholehearted thanksgiving </a:t>
            </a:r>
          </a:p>
          <a:p>
            <a:r>
              <a:rPr lang="en-GB" b="1" dirty="0" smtClean="0">
                <a:solidFill>
                  <a:srgbClr val="FFFF00"/>
                </a:solidFill>
              </a:rPr>
              <a:t>			</a:t>
            </a:r>
            <a:r>
              <a:rPr lang="en-GB" dirty="0" smtClean="0"/>
              <a:t>to </a:t>
            </a:r>
            <a:r>
              <a:rPr lang="en-GB" dirty="0"/>
              <a:t>you I will bring;</a:t>
            </a:r>
            <a:endParaRPr lang="en-NZ" dirty="0"/>
          </a:p>
          <a:p>
            <a:r>
              <a:rPr lang="en-GB" dirty="0"/>
              <a:t>		in praise of your marvellous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works </a:t>
            </a:r>
            <a:r>
              <a:rPr lang="en-GB" dirty="0"/>
              <a:t>I will sing.</a:t>
            </a:r>
            <a:endParaRPr lang="en-NZ" dirty="0"/>
          </a:p>
          <a:p>
            <a:r>
              <a:rPr lang="en-GB" dirty="0"/>
              <a:t>	For joy I will shout and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exultantly </a:t>
            </a:r>
            <a:r>
              <a:rPr lang="en-GB" dirty="0"/>
              <a:t>cry</a:t>
            </a:r>
            <a:endParaRPr lang="en-NZ" dirty="0"/>
          </a:p>
          <a:p>
            <a:r>
              <a:rPr lang="en-GB" dirty="0"/>
              <a:t>		in praise of your glorious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name</a:t>
            </a:r>
            <a:r>
              <a:rPr lang="en-GB" dirty="0"/>
              <a:t>, O Most High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 smtClean="0"/>
              <a:t>Arise</a:t>
            </a:r>
            <a:r>
              <a:rPr lang="en-GB" dirty="0"/>
              <a:t>, O my </a:t>
            </a:r>
            <a:r>
              <a:rPr lang="en-GB" dirty="0" smtClean="0"/>
              <a:t>G</a:t>
            </a:r>
            <a:r>
              <a:rPr lang="en-GB" sz="2400" dirty="0" smtClean="0"/>
              <a:t>OD</a:t>
            </a:r>
            <a:r>
              <a:rPr lang="en-GB" dirty="0" smtClean="0"/>
              <a:t>! 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Let </a:t>
            </a:r>
            <a:r>
              <a:rPr lang="en-GB" dirty="0"/>
              <a:t>not man win the day;</a:t>
            </a:r>
            <a:endParaRPr lang="en-NZ" dirty="0"/>
          </a:p>
          <a:p>
            <a:r>
              <a:rPr lang="en-GB" dirty="0"/>
              <a:t>		let nations be judged in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your </a:t>
            </a:r>
            <a:r>
              <a:rPr lang="en-GB" dirty="0"/>
              <a:t>presence, I pray.</a:t>
            </a:r>
            <a:endParaRPr lang="en-NZ" dirty="0"/>
          </a:p>
          <a:p>
            <a:r>
              <a:rPr lang="en-GB" dirty="0"/>
              <a:t>	O </a:t>
            </a:r>
            <a:r>
              <a:rPr lang="en-GB" dirty="0" smtClean="0"/>
              <a:t>L</a:t>
            </a:r>
            <a:r>
              <a:rPr lang="en-GB" sz="2400" dirty="0" smtClean="0"/>
              <a:t>ORD</a:t>
            </a:r>
            <a:r>
              <a:rPr lang="en-GB" dirty="0" smtClean="0"/>
              <a:t>, </a:t>
            </a:r>
            <a:r>
              <a:rPr lang="en-GB" dirty="0"/>
              <a:t>strike the nations;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put </a:t>
            </a:r>
            <a:r>
              <a:rPr lang="en-GB" dirty="0"/>
              <a:t>fear in their breast</a:t>
            </a:r>
            <a:endParaRPr lang="en-NZ" dirty="0"/>
          </a:p>
          <a:p>
            <a:r>
              <a:rPr lang="en-GB" dirty="0"/>
              <a:t>		to teach them that they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are </a:t>
            </a:r>
            <a:r>
              <a:rPr lang="en-GB" dirty="0"/>
              <a:t>but human at best.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27045" y="606179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9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William H. </a:t>
            </a:r>
            <a:r>
              <a:rPr lang="en-GB" sz="1000" dirty="0" err="1"/>
              <a:t>Doane</a:t>
            </a:r>
            <a:r>
              <a:rPr lang="en-GB" sz="1000" dirty="0"/>
              <a:t>, </a:t>
            </a:r>
            <a:r>
              <a:rPr lang="en-GB" sz="1000" dirty="0" smtClean="0"/>
              <a:t>1875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 smtClean="0"/>
              <a:t>My </a:t>
            </a:r>
            <a:r>
              <a:rPr lang="en-GB" dirty="0"/>
              <a:t>enemies turn in </a:t>
            </a:r>
            <a:endParaRPr lang="en-GB" dirty="0" smtClean="0"/>
          </a:p>
          <a:p>
            <a:r>
              <a:rPr lang="en-GB" dirty="0" smtClean="0"/>
              <a:t>			disorderly </a:t>
            </a:r>
            <a:r>
              <a:rPr lang="en-GB" dirty="0"/>
              <a:t>flight;</a:t>
            </a:r>
            <a:endParaRPr lang="en-NZ" dirty="0"/>
          </a:p>
          <a:p>
            <a:r>
              <a:rPr lang="en-GB" dirty="0"/>
              <a:t>		they stumble and perish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in </a:t>
            </a:r>
            <a:r>
              <a:rPr lang="en-GB" dirty="0"/>
              <a:t>face of your might.</a:t>
            </a:r>
            <a:endParaRPr lang="en-NZ" dirty="0"/>
          </a:p>
          <a:p>
            <a:r>
              <a:rPr lang="en-GB" dirty="0"/>
              <a:t>	For you have defended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my </a:t>
            </a:r>
            <a:r>
              <a:rPr lang="en-GB" dirty="0"/>
              <a:t>right and my cause;</a:t>
            </a:r>
            <a:endParaRPr lang="en-NZ" dirty="0"/>
          </a:p>
          <a:p>
            <a:r>
              <a:rPr lang="en-GB" dirty="0"/>
              <a:t>		you sat in just judgment,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upholding </a:t>
            </a:r>
            <a:r>
              <a:rPr lang="en-GB" dirty="0"/>
              <a:t>your laws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 smtClean="0"/>
              <a:t>You </a:t>
            </a:r>
            <a:r>
              <a:rPr lang="en-GB" dirty="0"/>
              <a:t>threatened the nations,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the </a:t>
            </a:r>
            <a:r>
              <a:rPr lang="en-GB" dirty="0"/>
              <a:t>wicked destroyed;</a:t>
            </a:r>
            <a:endParaRPr lang="en-NZ" dirty="0"/>
          </a:p>
          <a:p>
            <a:r>
              <a:rPr lang="en-GB" dirty="0"/>
              <a:t>		their names you erased and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forever </a:t>
            </a:r>
            <a:r>
              <a:rPr lang="en-GB" dirty="0"/>
              <a:t>made void.</a:t>
            </a:r>
            <a:endParaRPr lang="en-NZ" dirty="0"/>
          </a:p>
          <a:p>
            <a:r>
              <a:rPr lang="en-GB" dirty="0"/>
              <a:t>	My foes are disgraced and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completely </a:t>
            </a:r>
            <a:r>
              <a:rPr lang="en-GB" dirty="0"/>
              <a:t>undone,</a:t>
            </a:r>
            <a:endParaRPr lang="en-NZ" dirty="0"/>
          </a:p>
          <a:p>
            <a:r>
              <a:rPr lang="en-GB" dirty="0"/>
              <a:t>		their cities uprooted,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their </a:t>
            </a:r>
            <a:r>
              <a:rPr lang="en-GB" dirty="0"/>
              <a:t>memory gone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0130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 smtClean="0"/>
              <a:t>The L</a:t>
            </a:r>
            <a:r>
              <a:rPr lang="en-GB" sz="2400" dirty="0" smtClean="0"/>
              <a:t>ORD</a:t>
            </a:r>
            <a:r>
              <a:rPr lang="en-GB" dirty="0" smtClean="0"/>
              <a:t> sits forever </a:t>
            </a:r>
          </a:p>
          <a:p>
            <a:r>
              <a:rPr lang="en-GB" dirty="0" smtClean="0"/>
              <a:t>			as King on his throne;</a:t>
            </a:r>
            <a:endParaRPr lang="en-NZ" dirty="0" smtClean="0"/>
          </a:p>
          <a:p>
            <a:r>
              <a:rPr lang="en-GB" dirty="0" smtClean="0"/>
              <a:t>		his rule is established </a:t>
            </a:r>
          </a:p>
          <a:p>
            <a:r>
              <a:rPr lang="en-GB" dirty="0" smtClean="0"/>
              <a:t>			for justice alone.</a:t>
            </a:r>
            <a:endParaRPr lang="en-NZ" dirty="0" smtClean="0"/>
          </a:p>
          <a:p>
            <a:r>
              <a:rPr lang="en-GB" dirty="0" smtClean="0"/>
              <a:t>	He judges the world and </a:t>
            </a:r>
          </a:p>
          <a:p>
            <a:r>
              <a:rPr lang="en-GB" dirty="0" smtClean="0"/>
              <a:t>			he does what is right;</a:t>
            </a:r>
            <a:endParaRPr lang="en-NZ" dirty="0" smtClean="0"/>
          </a:p>
          <a:p>
            <a:r>
              <a:rPr lang="en-GB" dirty="0" smtClean="0"/>
              <a:t>		he governs the nations </a:t>
            </a:r>
          </a:p>
          <a:p>
            <a:r>
              <a:rPr lang="en-GB" dirty="0" smtClean="0"/>
              <a:t>			with justice and might.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30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 smtClean="0"/>
              <a:t>The </a:t>
            </a:r>
            <a:r>
              <a:rPr lang="en-GB" dirty="0" smtClean="0"/>
              <a:t>L</a:t>
            </a:r>
            <a:r>
              <a:rPr lang="en-GB" sz="2400" dirty="0" smtClean="0"/>
              <a:t>ORD</a:t>
            </a:r>
            <a:r>
              <a:rPr lang="en-GB" dirty="0" smtClean="0"/>
              <a:t> is </a:t>
            </a:r>
            <a:r>
              <a:rPr lang="en-GB" dirty="0"/>
              <a:t>a stronghold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in </a:t>
            </a:r>
            <a:r>
              <a:rPr lang="en-GB" dirty="0"/>
              <a:t>times of distress,</a:t>
            </a:r>
            <a:endParaRPr lang="en-NZ" dirty="0"/>
          </a:p>
          <a:p>
            <a:r>
              <a:rPr lang="en-GB" dirty="0"/>
              <a:t>		a refuge for those whom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the </a:t>
            </a:r>
            <a:r>
              <a:rPr lang="en-GB" dirty="0"/>
              <a:t>wicked oppress.</a:t>
            </a:r>
            <a:endParaRPr lang="en-NZ" dirty="0"/>
          </a:p>
          <a:p>
            <a:r>
              <a:rPr lang="en-GB" dirty="0"/>
              <a:t>	Your people who know you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will </a:t>
            </a:r>
            <a:r>
              <a:rPr lang="en-GB" dirty="0"/>
              <a:t>trust in your grace;</a:t>
            </a:r>
            <a:endParaRPr lang="en-NZ" dirty="0"/>
          </a:p>
          <a:p>
            <a:r>
              <a:rPr lang="en-GB" dirty="0"/>
              <a:t>		you’ve never forsaken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those </a:t>
            </a:r>
            <a:r>
              <a:rPr lang="en-GB" dirty="0"/>
              <a:t>seeking your face.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305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 smtClean="0"/>
              <a:t>Praise </a:t>
            </a:r>
            <a:r>
              <a:rPr lang="en-GB" dirty="0" smtClean="0"/>
              <a:t>G</a:t>
            </a:r>
            <a:r>
              <a:rPr lang="en-GB" sz="2400" dirty="0" smtClean="0"/>
              <a:t>OD</a:t>
            </a:r>
            <a:r>
              <a:rPr lang="en-GB" dirty="0" smtClean="0"/>
              <a:t>, </a:t>
            </a:r>
            <a:r>
              <a:rPr lang="en-GB" dirty="0"/>
              <a:t>who in Zion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has </a:t>
            </a:r>
            <a:r>
              <a:rPr lang="en-GB" dirty="0"/>
              <a:t>founded his throne;</a:t>
            </a:r>
            <a:endParaRPr lang="en-NZ" dirty="0"/>
          </a:p>
          <a:p>
            <a:r>
              <a:rPr lang="en-GB" dirty="0"/>
              <a:t>		proclaim to the nations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the </a:t>
            </a:r>
            <a:r>
              <a:rPr lang="en-GB" dirty="0"/>
              <a:t>deeds he has done.</a:t>
            </a:r>
            <a:endParaRPr lang="en-NZ" dirty="0"/>
          </a:p>
          <a:p>
            <a:r>
              <a:rPr lang="en-GB" dirty="0"/>
              <a:t>	The cry of afflicted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ones </a:t>
            </a:r>
            <a:r>
              <a:rPr lang="en-GB" dirty="0"/>
              <a:t>rings in his ear;</a:t>
            </a:r>
            <a:endParaRPr lang="en-NZ" dirty="0"/>
          </a:p>
          <a:p>
            <a:r>
              <a:rPr lang="en-GB" dirty="0"/>
              <a:t>		their blood he avenges,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their </a:t>
            </a:r>
            <a:r>
              <a:rPr lang="en-GB" dirty="0"/>
              <a:t>plea he will hear.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30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 smtClean="0"/>
              <a:t>L</a:t>
            </a:r>
            <a:r>
              <a:rPr lang="en-GB" sz="2400" dirty="0" smtClean="0"/>
              <a:t>ORD</a:t>
            </a:r>
            <a:r>
              <a:rPr lang="en-GB" dirty="0" smtClean="0"/>
              <a:t>, </a:t>
            </a:r>
            <a:r>
              <a:rPr lang="en-GB" dirty="0"/>
              <a:t>see what I suffer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from </a:t>
            </a:r>
            <a:r>
              <a:rPr lang="en-GB" dirty="0"/>
              <a:t>malice and hate!</a:t>
            </a:r>
            <a:endParaRPr lang="en-NZ" dirty="0"/>
          </a:p>
          <a:p>
            <a:r>
              <a:rPr lang="en-GB" dirty="0"/>
              <a:t>		Have pity, and lift me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away </a:t>
            </a:r>
            <a:r>
              <a:rPr lang="en-GB" dirty="0"/>
              <a:t>from death’s gate,</a:t>
            </a:r>
            <a:endParaRPr lang="en-NZ" dirty="0"/>
          </a:p>
          <a:p>
            <a:r>
              <a:rPr lang="en-GB" dirty="0"/>
              <a:t>	that I in Jerusalem’s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gates </a:t>
            </a:r>
            <a:r>
              <a:rPr lang="en-GB" dirty="0"/>
              <a:t>may proclaim</a:t>
            </a:r>
            <a:endParaRPr lang="en-NZ" dirty="0"/>
          </a:p>
          <a:p>
            <a:r>
              <a:rPr lang="en-GB" dirty="0"/>
              <a:t>		your mercy, and sing to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the </a:t>
            </a:r>
            <a:r>
              <a:rPr lang="en-GB" dirty="0"/>
              <a:t>praise of your name.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30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8.</a:t>
            </a:r>
            <a:r>
              <a:rPr lang="en-NZ" altLang="en-US" dirty="0" smtClean="0"/>
              <a:t>	</a:t>
            </a:r>
            <a:r>
              <a:rPr lang="en-GB" dirty="0" smtClean="0"/>
              <a:t>The </a:t>
            </a:r>
            <a:r>
              <a:rPr lang="en-GB" dirty="0"/>
              <a:t>nations are sunk in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the </a:t>
            </a:r>
            <a:r>
              <a:rPr lang="en-GB" dirty="0"/>
              <a:t>pit they prepared;</a:t>
            </a:r>
            <a:endParaRPr lang="en-NZ" dirty="0"/>
          </a:p>
          <a:p>
            <a:r>
              <a:rPr lang="en-GB" dirty="0"/>
              <a:t>		their feet in the net which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they </a:t>
            </a:r>
            <a:r>
              <a:rPr lang="en-GB" dirty="0"/>
              <a:t>hid are ensnared.</a:t>
            </a:r>
            <a:endParaRPr lang="en-NZ" dirty="0"/>
          </a:p>
          <a:p>
            <a:r>
              <a:rPr lang="en-GB" dirty="0"/>
              <a:t>	The </a:t>
            </a:r>
            <a:r>
              <a:rPr lang="en-GB" dirty="0" smtClean="0"/>
              <a:t>L</a:t>
            </a:r>
            <a:r>
              <a:rPr lang="en-GB" sz="2400" dirty="0" smtClean="0"/>
              <a:t>ORD</a:t>
            </a:r>
            <a:r>
              <a:rPr lang="en-GB" dirty="0" smtClean="0"/>
              <a:t> by </a:t>
            </a:r>
            <a:r>
              <a:rPr lang="en-GB" dirty="0"/>
              <a:t>his justice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has </a:t>
            </a:r>
            <a:r>
              <a:rPr lang="en-GB" dirty="0"/>
              <a:t>made himself known;</a:t>
            </a:r>
            <a:endParaRPr lang="en-NZ" dirty="0"/>
          </a:p>
          <a:p>
            <a:r>
              <a:rPr lang="en-GB" dirty="0"/>
              <a:t>		and by their own works are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the </a:t>
            </a:r>
            <a:r>
              <a:rPr lang="en-GB" dirty="0"/>
              <a:t>wicked cast down.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305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9.</a:t>
            </a:r>
            <a:r>
              <a:rPr lang="en-NZ" altLang="en-US" dirty="0" smtClean="0"/>
              <a:t>	</a:t>
            </a:r>
            <a:r>
              <a:rPr lang="en-GB" dirty="0" smtClean="0"/>
              <a:t>The </a:t>
            </a:r>
            <a:r>
              <a:rPr lang="en-GB" dirty="0"/>
              <a:t>wicked return to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the </a:t>
            </a:r>
            <a:r>
              <a:rPr lang="en-GB" dirty="0"/>
              <a:t>grave’s dark abode,</a:t>
            </a:r>
            <a:endParaRPr lang="en-NZ" dirty="0"/>
          </a:p>
          <a:p>
            <a:r>
              <a:rPr lang="en-GB" dirty="0"/>
              <a:t>		all nations and those who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are </a:t>
            </a:r>
            <a:r>
              <a:rPr lang="en-GB" dirty="0"/>
              <a:t>heedless of God.</a:t>
            </a:r>
            <a:endParaRPr lang="en-NZ" dirty="0"/>
          </a:p>
          <a:p>
            <a:r>
              <a:rPr lang="en-GB" dirty="0"/>
              <a:t>	But God will remember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the </a:t>
            </a:r>
            <a:r>
              <a:rPr lang="en-GB" dirty="0"/>
              <a:t>cause of the weak;</a:t>
            </a:r>
            <a:endParaRPr lang="en-NZ" dirty="0"/>
          </a:p>
          <a:p>
            <a:r>
              <a:rPr lang="en-GB" dirty="0"/>
              <a:t>		he will not let perish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the </a:t>
            </a:r>
            <a:r>
              <a:rPr lang="en-GB" dirty="0"/>
              <a:t>hope of the meek.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305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11</TotalTime>
  <Words>56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4</cp:revision>
  <cp:lastPrinted>1601-01-01T00:00:00Z</cp:lastPrinted>
  <dcterms:created xsi:type="dcterms:W3CDTF">2014-01-08T08:46:30Z</dcterms:created>
  <dcterms:modified xsi:type="dcterms:W3CDTF">2014-01-11T09:58:32Z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